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63" r:id="rId3"/>
    <p:sldId id="258" r:id="rId4"/>
    <p:sldId id="264" r:id="rId5"/>
    <p:sldId id="260" r:id="rId6"/>
    <p:sldId id="261" r:id="rId7"/>
    <p:sldId id="259" r:id="rId8"/>
    <p:sldId id="267" r:id="rId9"/>
    <p:sldId id="265" r:id="rId10"/>
    <p:sldId id="268" r:id="rId11"/>
    <p:sldId id="269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7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9ECB-2065-4D88-A085-7E7811CF144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F1BE-EA14-4488-A022-4D6BF902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r>
              <a:rPr lang="en-US" baseline="0" dirty="0" smtClean="0"/>
              <a:t> squeezes out water, leaving salt to bind small sediments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F1BE-EA14-4488-A022-4D6BF902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Badlands South Dakota,</a:t>
            </a:r>
            <a:r>
              <a:rPr lang="en-US" baseline="0" dirty="0" smtClean="0"/>
              <a:t> formed through deposition and erosion.  Layers of fossils, sandstone, volcanic ash and other minerals. </a:t>
            </a:r>
          </a:p>
          <a:p>
            <a:r>
              <a:rPr lang="en-US" baseline="0" dirty="0" smtClean="0"/>
              <a:t>Cuyahoga National Park has exposed rock that is 400 million years old.  Layers of ancient shale from sharks and ancient sea life, sandstone and then conglomerate at the top (newest)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F1BE-EA14-4488-A022-4D6BF902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3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Canadian Rockies</a:t>
            </a:r>
            <a:r>
              <a:rPr lang="en-US" baseline="0" dirty="0" smtClean="0"/>
              <a:t> by Banff National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F1BE-EA14-4488-A022-4D6BF902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45E063-BE2C-4E78-B518-8A62D44F27B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62C3D9-EBC1-4805-98CB-E8155CB7D7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fferaw" panose="03080602050302020201" pitchFamily="66" charset="0"/>
              </a:rPr>
              <a:t>Let’s start with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fferaw" panose="03080602050302020201" pitchFamily="66" charset="0"/>
              </a:rPr>
              <a:t> the rock cycle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ufferaw" panose="03080602050302020201" pitchFamily="66" charset="0"/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3" y="2304940"/>
            <a:ext cx="4153554" cy="36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220329" cy="327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453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ufferaw" panose="03080602050302020201" pitchFamily="66" charset="0"/>
              </a:rPr>
              <a:t>What is a mineral?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The building blocks of rocks! </a:t>
            </a:r>
          </a:p>
          <a:p>
            <a:pPr marL="0" indent="0">
              <a:buNone/>
            </a:pPr>
            <a:r>
              <a:rPr lang="en-US" dirty="0" smtClean="0"/>
              <a:t>Each mineral has its own unique shape that usually forms a crystal.</a:t>
            </a:r>
          </a:p>
          <a:p>
            <a:pPr marL="0" indent="0">
              <a:buNone/>
            </a:pPr>
            <a:r>
              <a:rPr lang="en-US" b="1" dirty="0" smtClean="0"/>
              <a:t>Over 2,500 minerals, but only 100 that are common.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14577"/>
            <a:ext cx="5465135" cy="36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ufferaw" panose="03080602050302020201" pitchFamily="66" charset="0"/>
              </a:rPr>
              <a:t>   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ufferaw" panose="03080602050302020201" pitchFamily="66" charset="0"/>
              </a:rPr>
              <a:t>What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ufferaw" panose="03080602050302020201" pitchFamily="66" charset="0"/>
              </a:rPr>
              <a:t>is grain size?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2549033" cy="24383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Glassy-</a:t>
            </a:r>
          </a:p>
          <a:p>
            <a:pPr marL="0" indent="0">
              <a:buNone/>
            </a:pPr>
            <a:r>
              <a:rPr lang="en-US" dirty="0" smtClean="0"/>
              <a:t>Has a glass like appearance. </a:t>
            </a:r>
            <a:endParaRPr lang="en-US" dirty="0"/>
          </a:p>
        </p:txBody>
      </p:sp>
      <p:pic>
        <p:nvPicPr>
          <p:cNvPr id="2051" name="Picture 3" descr="IMG_3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37" y="4365791"/>
            <a:ext cx="2743200" cy="205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5688" y="60212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pic>
        <p:nvPicPr>
          <p:cNvPr id="2052" name="Picture 4" descr="IMG_31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09299"/>
            <a:ext cx="2819400" cy="211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8814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Basalt</a:t>
            </a:r>
            <a:endParaRPr lang="en-US" dirty="0"/>
          </a:p>
        </p:txBody>
      </p:sp>
      <p:pic>
        <p:nvPicPr>
          <p:cNvPr id="2053" name="Picture 5" descr="IMG_31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0" y="4274288"/>
            <a:ext cx="2862693" cy="214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3233" y="602974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Obsidian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half" idx="1"/>
          </p:nvPr>
        </p:nvSpPr>
        <p:spPr>
          <a:xfrm>
            <a:off x="3086101" y="1691703"/>
            <a:ext cx="2857500" cy="267408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Fine Grained-</a:t>
            </a: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Individual grains are too small to see without magnifying glass.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half" idx="1"/>
          </p:nvPr>
        </p:nvSpPr>
        <p:spPr>
          <a:xfrm>
            <a:off x="6026002" y="1691703"/>
            <a:ext cx="2744086" cy="267408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Coarse Grained- </a:t>
            </a:r>
            <a:r>
              <a:rPr lang="en-US" dirty="0" smtClean="0"/>
              <a:t>Grains large enough too see without magnifying glass.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99060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mineral grains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fferaw" panose="03080602050302020201" pitchFamily="66" charset="0"/>
              </a:rPr>
              <a:t>Foliation in metamorphic rocks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fferaw" panose="03080602050302020201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9528"/>
            <a:ext cx="2466975" cy="185737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98" y="4191000"/>
            <a:ext cx="3505074" cy="233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43400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1676400"/>
            <a:ext cx="3048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Slaty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Foliation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752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that shapes rocks to align in a certain direction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4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533400"/>
            <a:ext cx="3505200" cy="990600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2438400" cy="4343400"/>
          </a:xfrm>
        </p:spPr>
        <p:txBody>
          <a:bodyPr/>
          <a:lstStyle/>
          <a:p>
            <a:r>
              <a:rPr lang="en-US" dirty="0" smtClean="0"/>
              <a:t>Foliation and folds</a:t>
            </a:r>
          </a:p>
          <a:p>
            <a:r>
              <a:rPr lang="en-US" dirty="0" smtClean="0"/>
              <a:t>Extremely hard and dense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57600" y="1447799"/>
            <a:ext cx="1752600" cy="639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gneous </a:t>
            </a:r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533400" y="1465521"/>
            <a:ext cx="22098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Metamorphic  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5867400" y="1447800"/>
            <a:ext cx="2133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Sedimentary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209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Round grain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Fossils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17874" y="2209800"/>
            <a:ext cx="251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Intrusive: large crystals, coarse texture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Extrusive: small to no crystals, texture is fine to glossy </a:t>
            </a:r>
          </a:p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71800" y="2286000"/>
            <a:ext cx="0" cy="4328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2286000"/>
            <a:ext cx="0" cy="4328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5800" y="19812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85707" y="2020186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72200" y="19812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2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fferaw" panose="03080602050302020201" pitchFamily="66" charset="0"/>
              </a:rPr>
              <a:t>Sedimentary Rocks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ufferaw" panose="030806020503020202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Made up </a:t>
            </a:r>
            <a:r>
              <a:rPr lang="en-US" sz="2400" dirty="0"/>
              <a:t>of particles like sand, clay, mud, pebbles and fossils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particles build up in the bottom of large bodies of water, like lakes or oceans.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Above ground layers form because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weathering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erosion.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After lots of layers start to build up on the top, it starts to get heavy on the bottom! All of that pressure starts to cement the particles together.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114800" cy="34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486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1371600"/>
            <a:ext cx="2514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Badlands National Park</a:t>
            </a:r>
            <a:r>
              <a:rPr lang="en-US" dirty="0" smtClean="0"/>
              <a:t> </a:t>
            </a:r>
            <a:r>
              <a:rPr lang="en-US" sz="1400" dirty="0" smtClean="0"/>
              <a:t>(photo NPS) 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990850" cy="2213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255639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Cuyahoga Valley National Park</a:t>
            </a:r>
          </a:p>
          <a:p>
            <a:r>
              <a:rPr lang="en-US" sz="1400" dirty="0" smtClean="0"/>
              <a:t>(photo CVNP Conservancy)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1" y="4953000"/>
            <a:ext cx="101775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407223"/>
            <a:ext cx="175811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Weathering forces </a:t>
            </a:r>
          </a:p>
          <a:p>
            <a:pPr algn="ctr"/>
            <a:r>
              <a:rPr lang="en-US" sz="1600" dirty="0" smtClean="0"/>
              <a:t>shape the park.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5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fferaw" panose="03080602050302020201" pitchFamily="66" charset="0"/>
              </a:rPr>
              <a:t>Metamorphic Rocks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ufferaw" panose="030806020503020202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Means “</a:t>
            </a:r>
            <a:r>
              <a:rPr lang="en-US"/>
              <a:t>a </a:t>
            </a:r>
            <a:r>
              <a:rPr lang="en-US" smtClean="0"/>
              <a:t>change </a:t>
            </a:r>
            <a:r>
              <a:rPr lang="en-US" dirty="0"/>
              <a:t>in form”.</a:t>
            </a:r>
          </a:p>
          <a:p>
            <a:r>
              <a:rPr lang="en-US" dirty="0"/>
              <a:t>Can change Sedimentary, Igneous and even other Metamorphic rocks.</a:t>
            </a:r>
          </a:p>
          <a:p>
            <a:r>
              <a:rPr lang="en-US" dirty="0"/>
              <a:t>The two main ingredients in making a metamorphic rock? 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Heat</a:t>
            </a:r>
            <a:r>
              <a:rPr lang="en-US" dirty="0"/>
              <a:t> and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Pressure!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038600" cy="21288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82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604963"/>
            <a:ext cx="5953125" cy="3648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650468"/>
            <a:ext cx="4114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Mt. Kidd in the Canadian Rockies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6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962400" y="30440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aveuse" panose="02000700000000000000" pitchFamily="2" charset="0"/>
              </a:rPr>
              <a:t>Metamorphosis!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Baveuse" panose="02000700000000000000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aveuse" panose="02000700000000000000" pitchFamily="2" charset="0"/>
              </a:rPr>
              <a:t>Sandstone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Baveuse" panose="02000700000000000000" pitchFamily="2" charset="0"/>
              </a:rPr>
              <a:t>Quartzite</a:t>
            </a:r>
            <a:endParaRPr lang="en-US" dirty="0">
              <a:latin typeface="Baveuse" panose="020007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352800" cy="26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352800" cy="25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Sedimentary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1677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Metamorphic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fferaw" panose="03080602050302020201" pitchFamily="66" charset="0"/>
              </a:rPr>
              <a:t>Igneous Rocks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ufferaw" panose="030806020503020202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Means “from fire”. </a:t>
            </a:r>
          </a:p>
          <a:p>
            <a:r>
              <a:rPr lang="en-US" sz="2000" dirty="0"/>
              <a:t>Forms from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MAGMA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LAVA</a:t>
            </a:r>
            <a:r>
              <a:rPr lang="en-US" sz="2000" dirty="0"/>
              <a:t>, a hot liquid from beneath the Earth’s surface. </a:t>
            </a:r>
            <a:endParaRPr lang="en-US" sz="2000" dirty="0" smtClean="0"/>
          </a:p>
          <a:p>
            <a:r>
              <a:rPr lang="en-US" sz="2000" dirty="0" smtClean="0"/>
              <a:t>If the rock explodes from a volcano it forms extrusive igneous rocks.  These can cool so quickly that the gas bubbles are still in them when they form!</a:t>
            </a:r>
          </a:p>
          <a:p>
            <a:r>
              <a:rPr lang="en-US" sz="2000" dirty="0" smtClean="0"/>
              <a:t>If the magma cools and forms under the volcano we call it intrusive igneous rock.  These can be pushed to the surface from uplift (think mountains!) and erosion.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067169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nmarengo\AppData\Local\Microsoft\Windows\Temporary Internet Files\Content.IE5\Q9Y0I5MU\MC9004348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7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9" y="609600"/>
            <a:ext cx="3355741" cy="2223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3276958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05200"/>
            <a:ext cx="34544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734" y="3048000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Kilauea Volcano in Hawaii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Mufferaw" panose="03080602050302020201" pitchFamily="66" charset="0"/>
              </a:rPr>
              <a:t>How do scientists identify rocks?</a:t>
            </a:r>
            <a:endParaRPr lang="en-US" sz="2800" dirty="0">
              <a:latin typeface="Mufferaw" panose="03080602050302020201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7122"/>
            <a:ext cx="4038600" cy="2792118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Some of the ways include…</a:t>
            </a:r>
          </a:p>
          <a:p>
            <a:endParaRPr lang="en-US" dirty="0"/>
          </a:p>
          <a:p>
            <a:r>
              <a:rPr lang="en-US" sz="1800" dirty="0" smtClean="0"/>
              <a:t>Looking at the minerals in the rocks. </a:t>
            </a:r>
          </a:p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 there crystals? </a:t>
            </a:r>
          </a:p>
          <a:p>
            <a:r>
              <a:rPr lang="en-US" sz="1800" dirty="0" smtClean="0"/>
              <a:t>What is the grain size? </a:t>
            </a:r>
          </a:p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 was the rock formed?</a:t>
            </a:r>
          </a:p>
          <a:p>
            <a:r>
              <a:rPr lang="en-US" sz="1800" dirty="0" smtClean="0"/>
              <a:t>Is the rock easily eroded? </a:t>
            </a:r>
          </a:p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What’s the density?</a:t>
            </a:r>
          </a:p>
          <a:p>
            <a:r>
              <a:rPr lang="en-US" sz="1800" dirty="0" smtClean="0"/>
              <a:t>Is there foliation?</a:t>
            </a:r>
          </a:p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fossils?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9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499</Words>
  <Application>Microsoft Office PowerPoint</Application>
  <PresentationFormat>On-screen Show (4:3)</PresentationFormat>
  <Paragraphs>77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Decatur</vt:lpstr>
      <vt:lpstr>Let’s start with  the rock cycle</vt:lpstr>
      <vt:lpstr>Sedimentary Rocks </vt:lpstr>
      <vt:lpstr>PowerPoint Presentation</vt:lpstr>
      <vt:lpstr>Metamorphic Rocks</vt:lpstr>
      <vt:lpstr>PowerPoint Presentation</vt:lpstr>
      <vt:lpstr>Metamorphosis!</vt:lpstr>
      <vt:lpstr>Igneous Rocks </vt:lpstr>
      <vt:lpstr>PowerPoint Presentation</vt:lpstr>
      <vt:lpstr>How do scientists identify rocks?</vt:lpstr>
      <vt:lpstr>What is a mineral?</vt:lpstr>
      <vt:lpstr>           What is grain size?</vt:lpstr>
      <vt:lpstr>Foliation in metamorphic rocks</vt:lpstr>
      <vt:lpstr>Characteristics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Marengo, Niki</dc:creator>
  <cp:lastModifiedBy>Fehring, Sara</cp:lastModifiedBy>
  <cp:revision>42</cp:revision>
  <dcterms:created xsi:type="dcterms:W3CDTF">2013-11-15T14:38:28Z</dcterms:created>
  <dcterms:modified xsi:type="dcterms:W3CDTF">2016-11-30T15:49:32Z</dcterms:modified>
</cp:coreProperties>
</file>